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47C8DB-3530-46EA-AB70-7C6BD525AB42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CFD0F6-7391-4913-9945-8DA051371C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Детский пришкольный лагерь МБОУ СОШ №18 Осень 2022 г.</a:t>
            </a:r>
            <a:endParaRPr lang="ru-RU" dirty="0"/>
          </a:p>
        </p:txBody>
      </p:sp>
      <p:pic>
        <p:nvPicPr>
          <p:cNvPr id="4" name="Рисунок 3" descr="20210529_100449.jpg"/>
          <p:cNvPicPr>
            <a:picLocks noChangeAspect="1"/>
          </p:cNvPicPr>
          <p:nvPr/>
        </p:nvPicPr>
        <p:blipFill>
          <a:blip r:embed="rId2" cstate="print"/>
          <a:srcRect t="17450" b="26900"/>
          <a:stretch>
            <a:fillRect/>
          </a:stretch>
        </p:blipFill>
        <p:spPr>
          <a:xfrm>
            <a:off x="1691680" y="332656"/>
            <a:ext cx="5976663" cy="4434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3 . юная армия. И снова строевая</a:t>
            </a:r>
            <a:endParaRPr lang="ru-RU" dirty="0"/>
          </a:p>
        </p:txBody>
      </p:sp>
      <p:pic>
        <p:nvPicPr>
          <p:cNvPr id="4" name="Содержимое 3" descr="0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8884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3 . юная армия. просмотр сказки</a:t>
            </a:r>
            <a:endParaRPr lang="ru-RU" dirty="0"/>
          </a:p>
        </p:txBody>
      </p:sp>
      <p:pic>
        <p:nvPicPr>
          <p:cNvPr id="4" name="Содержимое 3" descr="02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8884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4  . юная армия. Наша зарядка!</a:t>
            </a:r>
            <a:endParaRPr lang="ru-RU" dirty="0"/>
          </a:p>
        </p:txBody>
      </p:sp>
      <p:pic>
        <p:nvPicPr>
          <p:cNvPr id="4" name="Содержимое 3" descr="0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4  . юная армия. Вкусный завтрак</a:t>
            </a:r>
            <a:endParaRPr lang="ru-RU" dirty="0"/>
          </a:p>
        </p:txBody>
      </p:sp>
      <p:pic>
        <p:nvPicPr>
          <p:cNvPr id="4" name="Содержимое 3" descr="03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3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5528" y="1556792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4  . юная армия. </a:t>
            </a:r>
            <a:r>
              <a:rPr lang="ru-RU" dirty="0" err="1" smtClean="0"/>
              <a:t>спортакиада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03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3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5"/>
            <a:ext cx="3417844" cy="455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4  . юная армия. дискотека</a:t>
            </a:r>
            <a:endParaRPr lang="ru-RU" dirty="0"/>
          </a:p>
        </p:txBody>
      </p:sp>
      <p:pic>
        <p:nvPicPr>
          <p:cNvPr id="4" name="Содержимое 3" descr="03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021228" cy="301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3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</a:t>
            </a:r>
            <a:r>
              <a:rPr lang="ru-RU" dirty="0" smtClean="0"/>
              <a:t>5. </a:t>
            </a:r>
            <a:r>
              <a:rPr lang="ru-RU" dirty="0" smtClean="0"/>
              <a:t>юная армия. </a:t>
            </a:r>
            <a:r>
              <a:rPr lang="ru-RU" dirty="0" smtClean="0"/>
              <a:t>Закрытие смены</a:t>
            </a:r>
            <a:endParaRPr lang="ru-RU" dirty="0"/>
          </a:p>
        </p:txBody>
      </p:sp>
      <p:pic>
        <p:nvPicPr>
          <p:cNvPr id="8" name="Содержимое 7" descr="0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9938"/>
          <a:stretch>
            <a:fillRect/>
          </a:stretch>
        </p:blipFill>
        <p:spPr>
          <a:xfrm>
            <a:off x="467544" y="1268760"/>
            <a:ext cx="3096344" cy="482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5-2.jpg"/>
          <p:cNvPicPr>
            <a:picLocks noChangeAspect="1"/>
          </p:cNvPicPr>
          <p:nvPr/>
        </p:nvPicPr>
        <p:blipFill>
          <a:blip r:embed="rId3" cstate="print"/>
          <a:srcRect b="31100"/>
          <a:stretch>
            <a:fillRect/>
          </a:stretch>
        </p:blipFill>
        <p:spPr>
          <a:xfrm>
            <a:off x="4860032" y="1268760"/>
            <a:ext cx="315101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60212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отряд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60932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отряд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5. юная армия. Закрытие смены</a:t>
            </a:r>
            <a:endParaRPr lang="ru-RU" dirty="0"/>
          </a:p>
        </p:txBody>
      </p:sp>
      <p:pic>
        <p:nvPicPr>
          <p:cNvPr id="4" name="Содержимое 3" descr="05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5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53732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Посвящение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юноармейцы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день 1. юная армия. знакомство</a:t>
            </a:r>
            <a:endParaRPr lang="ru-RU" dirty="0"/>
          </a:p>
        </p:txBody>
      </p:sp>
      <p:pic>
        <p:nvPicPr>
          <p:cNvPr id="4" name="Содержимое 3" descr="0-02-05-0217439abd4335e4d4dbc54def04743aacab1cc3a24e8e5c0939b99f3eb30347_9dc5ce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1. юная армия. знакомство</a:t>
            </a:r>
            <a:endParaRPr lang="ru-RU" dirty="0"/>
          </a:p>
        </p:txBody>
      </p:sp>
      <p:pic>
        <p:nvPicPr>
          <p:cNvPr id="7" name="Содержимое 6" descr="0-02-05-0a132ec83b352a1e26a01eacce522afb1d681e8271ae747f357f4cdae6dab8e7_7acf63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-02-05-2eed6c5bc1dcef51e5c2da1155b114ad8862eb7a3d0c420604801993f17abc27_7ff01c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75923" cy="290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7704" y="55892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 с МЕГАПОЛИС СПОРТ с «Сибирскими сказаниями»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1. юная армия. Дворовые игры</a:t>
            </a:r>
            <a:endParaRPr lang="ru-RU" dirty="0"/>
          </a:p>
        </p:txBody>
      </p:sp>
      <p:pic>
        <p:nvPicPr>
          <p:cNvPr id="8" name="Содержимое 7" descr="0-02-05-66c172244658e66fd40254b3dc51cd7464b8b074fa828c78a90393ea212ab0f2_cea45f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79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-02-05-9fb0ab89cb8a683774e4f9f3d206d46088bbc60e4878ef74d5201aaa74792b99_7a8399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1. юная армия. Дворовые игры</a:t>
            </a:r>
            <a:endParaRPr lang="ru-RU" dirty="0"/>
          </a:p>
        </p:txBody>
      </p:sp>
      <p:pic>
        <p:nvPicPr>
          <p:cNvPr id="4" name="Содержимое 3" descr="изображение_viber_2022-10-31_13-56-03-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672408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_viber_2022-10-31_13-56-03-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76672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2. юная армия.  Строевая подготовка</a:t>
            </a:r>
            <a:endParaRPr lang="ru-RU" dirty="0"/>
          </a:p>
        </p:txBody>
      </p:sp>
      <p:pic>
        <p:nvPicPr>
          <p:cNvPr id="4" name="Содержимое 3" descr="0-02-05-6dfd9943d04309b147e9f853cc8d8e5512b5215c80c506821542c61b39fdfd1f_1b9b21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-02-05-fbf6928cae1d8443a33528c685b5c7dcc15f48e6a5e79feb0673f1df4c3ed53f_5ad5b6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2. юная армия. экскурсия</a:t>
            </a:r>
            <a:endParaRPr lang="ru-RU" dirty="0"/>
          </a:p>
        </p:txBody>
      </p:sp>
      <p:pic>
        <p:nvPicPr>
          <p:cNvPr id="6" name="Содержимое 5" descr="0-02-05-25bc27ac5ff5d4131e0d6299ed3ad4bec34f60cec3414447f7d4b31223cde0cd_dd1e7c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4008708" cy="3019058"/>
          </a:xfrm>
        </p:spPr>
      </p:pic>
      <p:pic>
        <p:nvPicPr>
          <p:cNvPr id="7" name="Рисунок 6" descr="изображение_viber_2022-11-01_14-23-11-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960440" cy="2982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86916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Оружие.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«От каменного века до наших дней»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Экскурсия в библиотеку им. Нарышкиных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3 . юная армия. Эко десант</a:t>
            </a:r>
            <a:endParaRPr lang="ru-RU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994440">
            <a:off x="339093" y="1668736"/>
            <a:ext cx="2941108" cy="220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5943">
            <a:off x="5777762" y="185167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2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356992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3 . юная армия. Наш обед</a:t>
            </a:r>
            <a:endParaRPr lang="ru-RU" dirty="0"/>
          </a:p>
        </p:txBody>
      </p:sp>
      <p:pic>
        <p:nvPicPr>
          <p:cNvPr id="4" name="Содержимое 3" descr="02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2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1041</TotalTime>
  <Words>173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Детский пришкольный лагерь МБОУ СОШ №18 Осень 2022 г.</vt:lpstr>
      <vt:lpstr> день 1. юная армия. знакомство</vt:lpstr>
      <vt:lpstr>день 1. юная армия. знакомство</vt:lpstr>
      <vt:lpstr>день 1. юная армия. Дворовые игры</vt:lpstr>
      <vt:lpstr>день 1. юная армия. Дворовые игры</vt:lpstr>
      <vt:lpstr>день 2. юная армия.  Строевая подготовка</vt:lpstr>
      <vt:lpstr>день 2. юная армия. экскурсия</vt:lpstr>
      <vt:lpstr>День 3 . юная армия. Эко десант</vt:lpstr>
      <vt:lpstr>День 3 . юная армия. Наш обед</vt:lpstr>
      <vt:lpstr>День 3 . юная армия. И снова строевая</vt:lpstr>
      <vt:lpstr>День 3 . юная армия. просмотр сказки</vt:lpstr>
      <vt:lpstr>День 4  . юная армия. Наша зарядка!</vt:lpstr>
      <vt:lpstr>День 4  . юная армия. Вкусный завтрак</vt:lpstr>
      <vt:lpstr>День 4  . юная армия. спортакиада!</vt:lpstr>
      <vt:lpstr>День 4  . юная армия. дискотека</vt:lpstr>
      <vt:lpstr>День 5. юная армия. Закрытие смены</vt:lpstr>
      <vt:lpstr>День 5. юная армия. Закрытие смены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пришкольный лагерь МБОУ СОШ №18 Осень 2022 г.</dc:title>
  <dc:creator>admin</dc:creator>
  <cp:lastModifiedBy>admin</cp:lastModifiedBy>
  <cp:revision>5</cp:revision>
  <dcterms:created xsi:type="dcterms:W3CDTF">2022-11-01T12:20:14Z</dcterms:created>
  <dcterms:modified xsi:type="dcterms:W3CDTF">2022-11-06T05:55:05Z</dcterms:modified>
</cp:coreProperties>
</file>